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4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6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7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0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1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0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2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5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E555-D605-42CB-8135-22C1986083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0B274-38DC-4393-90C5-9E9A961C0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8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7" y="0"/>
            <a:ext cx="8671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6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7" y="0"/>
            <a:ext cx="8671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9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Sungjo Bang</dc:creator>
  <cp:lastModifiedBy>Sungjo Bang</cp:lastModifiedBy>
  <cp:revision>2</cp:revision>
  <dcterms:created xsi:type="dcterms:W3CDTF">2019-10-15T21:34:16Z</dcterms:created>
  <dcterms:modified xsi:type="dcterms:W3CDTF">2019-10-15T21:43:51Z</dcterms:modified>
</cp:coreProperties>
</file>